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41"/>
  </p:notesMasterIdLst>
  <p:sldIdLst>
    <p:sldId id="278" r:id="rId2"/>
    <p:sldId id="285" r:id="rId3"/>
    <p:sldId id="279" r:id="rId4"/>
    <p:sldId id="280" r:id="rId5"/>
    <p:sldId id="281" r:id="rId6"/>
    <p:sldId id="322" r:id="rId7"/>
    <p:sldId id="262" r:id="rId8"/>
    <p:sldId id="312" r:id="rId9"/>
    <p:sldId id="287" r:id="rId10"/>
    <p:sldId id="314" r:id="rId11"/>
    <p:sldId id="316" r:id="rId12"/>
    <p:sldId id="320" r:id="rId13"/>
    <p:sldId id="288" r:id="rId14"/>
    <p:sldId id="289" r:id="rId15"/>
    <p:sldId id="311" r:id="rId16"/>
    <p:sldId id="290" r:id="rId17"/>
    <p:sldId id="291" r:id="rId18"/>
    <p:sldId id="292" r:id="rId19"/>
    <p:sldId id="293" r:id="rId20"/>
    <p:sldId id="299" r:id="rId21"/>
    <p:sldId id="310" r:id="rId22"/>
    <p:sldId id="295" r:id="rId23"/>
    <p:sldId id="300" r:id="rId24"/>
    <p:sldId id="301" r:id="rId25"/>
    <p:sldId id="302" r:id="rId26"/>
    <p:sldId id="307" r:id="rId27"/>
    <p:sldId id="308" r:id="rId28"/>
    <p:sldId id="309" r:id="rId29"/>
    <p:sldId id="303" r:id="rId30"/>
    <p:sldId id="313" r:id="rId31"/>
    <p:sldId id="304" r:id="rId32"/>
    <p:sldId id="305" r:id="rId33"/>
    <p:sldId id="306" r:id="rId34"/>
    <p:sldId id="297" r:id="rId35"/>
    <p:sldId id="298" r:id="rId36"/>
    <p:sldId id="321" r:id="rId37"/>
    <p:sldId id="323" r:id="rId38"/>
    <p:sldId id="324" r:id="rId39"/>
    <p:sldId id="31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259" autoAdjust="0"/>
  </p:normalViewPr>
  <p:slideViewPr>
    <p:cSldViewPr snapToGrid="0">
      <p:cViewPr varScale="1">
        <p:scale>
          <a:sx n="72" d="100"/>
          <a:sy n="72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66"/>
    </p:cViewPr>
  </p:sorter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5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68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39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39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84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3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7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2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0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43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4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54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4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1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8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8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93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5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50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91000">
              <a:srgbClr val="00B0F0"/>
            </a:gs>
            <a:gs pos="57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194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mza-13/Rogue-AI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_XixK6oeSu8" TargetMode="External"/><Relationship Id="rId4" Type="http://schemas.openxmlformats.org/officeDocument/2006/relationships/hyperlink" Target="https://github.com/humza-13/Rogue-AI/releases/tag/v1.1.4-beta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586412" y="2757488"/>
            <a:ext cx="3238043" cy="1028700"/>
          </a:xfrm>
        </p:spPr>
        <p:txBody>
          <a:bodyPr/>
          <a:lstStyle/>
          <a:p>
            <a:r>
              <a:rPr lang="en-US" dirty="0" smtClean="0"/>
              <a:t>Rogue AI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86288" y="3743324"/>
            <a:ext cx="4238167" cy="4633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First Person Shooting Video Game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017" y="236533"/>
            <a:ext cx="1389474" cy="140119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428750" y="1589954"/>
            <a:ext cx="9551195" cy="725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COMSATS University Islamabad, Lahore Campus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073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riddle in time</a:t>
            </a:r>
          </a:p>
          <a:p>
            <a:r>
              <a:rPr lang="en-US" dirty="0" smtClean="0"/>
              <a:t>Save health</a:t>
            </a:r>
          </a:p>
          <a:p>
            <a:r>
              <a:rPr lang="en-US" dirty="0" smtClean="0"/>
              <a:t>Destroy enemies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Enemies</a:t>
            </a:r>
          </a:p>
          <a:p>
            <a:r>
              <a:rPr lang="en-US" dirty="0" smtClean="0"/>
              <a:t>Pickups</a:t>
            </a:r>
          </a:p>
          <a:p>
            <a:r>
              <a:rPr lang="en-US" dirty="0" smtClean="0"/>
              <a:t>Alien animals</a:t>
            </a:r>
          </a:p>
          <a:p>
            <a:r>
              <a:rPr lang="en-US" dirty="0" smtClean="0"/>
              <a:t>Riddle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2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assets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 smtClean="0"/>
              <a:t>Alien Animals </a:t>
            </a:r>
          </a:p>
          <a:p>
            <a:pPr lvl="1"/>
            <a:r>
              <a:rPr lang="en-US" sz="2400" dirty="0" smtClean="0"/>
              <a:t>Guns</a:t>
            </a:r>
          </a:p>
          <a:p>
            <a:pPr lvl="1"/>
            <a:r>
              <a:rPr lang="en-US" sz="2400" dirty="0" smtClean="0"/>
              <a:t>Robots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86" t="55003" r="21250" b="9055"/>
          <a:stretch/>
        </p:blipFill>
        <p:spPr>
          <a:xfrm>
            <a:off x="4194615" y="4487705"/>
            <a:ext cx="1977837" cy="1557337"/>
          </a:xfrm>
          <a:prstGeom prst="round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36" y="2248838"/>
            <a:ext cx="1368051" cy="1844936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640" y="2228871"/>
            <a:ext cx="1833880" cy="1791156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985" y="2248838"/>
            <a:ext cx="1541098" cy="1791156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56"/>
          <a:stretch/>
        </p:blipFill>
        <p:spPr>
          <a:xfrm>
            <a:off x="8500416" y="4642575"/>
            <a:ext cx="1526667" cy="1293614"/>
          </a:xfrm>
          <a:prstGeom prst="round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94" b="4943"/>
          <a:stretch/>
        </p:blipFill>
        <p:spPr>
          <a:xfrm>
            <a:off x="6665923" y="4642575"/>
            <a:ext cx="1567394" cy="1293614"/>
          </a:xfrm>
          <a:prstGeom prst="round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8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VFX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3520203" cy="3806752"/>
          </a:xfrm>
        </p:spPr>
        <p:txBody>
          <a:bodyPr>
            <a:noAutofit/>
          </a:bodyPr>
          <a:lstStyle/>
          <a:p>
            <a:pPr lvl="1"/>
            <a:r>
              <a:rPr lang="en-US" dirty="0" smtClean="0"/>
              <a:t>Textures</a:t>
            </a:r>
          </a:p>
          <a:p>
            <a:pPr lvl="2"/>
            <a:r>
              <a:rPr lang="en-US" dirty="0"/>
              <a:t>Alien animals</a:t>
            </a:r>
          </a:p>
          <a:p>
            <a:pPr lvl="2"/>
            <a:r>
              <a:rPr lang="en-US" dirty="0" smtClean="0"/>
              <a:t>Walls</a:t>
            </a:r>
          </a:p>
          <a:p>
            <a:pPr lvl="2"/>
            <a:r>
              <a:rPr lang="en-US" dirty="0" smtClean="0"/>
              <a:t>Floor</a:t>
            </a:r>
          </a:p>
          <a:p>
            <a:pPr lvl="2"/>
            <a:r>
              <a:rPr lang="en-US" dirty="0" smtClean="0"/>
              <a:t>Robots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Animations</a:t>
            </a:r>
          </a:p>
          <a:p>
            <a:pPr lvl="2"/>
            <a:r>
              <a:rPr lang="en-US" dirty="0" smtClean="0"/>
              <a:t>Fire</a:t>
            </a:r>
          </a:p>
          <a:p>
            <a:pPr lvl="2"/>
            <a:r>
              <a:rPr lang="en-US" dirty="0" smtClean="0"/>
              <a:t>Doors</a:t>
            </a:r>
          </a:p>
          <a:p>
            <a:pPr lvl="2"/>
            <a:r>
              <a:rPr lang="en-US" dirty="0" smtClean="0"/>
              <a:t>Alien animals</a:t>
            </a:r>
          </a:p>
          <a:p>
            <a:pPr lvl="2"/>
            <a:r>
              <a:rPr lang="en-US" dirty="0" smtClean="0"/>
              <a:t>Gun</a:t>
            </a:r>
          </a:p>
          <a:p>
            <a:pPr marL="914400" lvl="2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4441" y="2440591"/>
            <a:ext cx="3363042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</a:t>
            </a:r>
            <a:r>
              <a:rPr lang="en-US" dirty="0" smtClean="0"/>
              <a:t>eshes</a:t>
            </a:r>
          </a:p>
          <a:p>
            <a:pPr lvl="2"/>
            <a:r>
              <a:rPr lang="en-US" dirty="0" smtClean="0"/>
              <a:t>Alien animals</a:t>
            </a:r>
          </a:p>
          <a:p>
            <a:pPr lvl="2"/>
            <a:r>
              <a:rPr lang="en-US" dirty="0" smtClean="0"/>
              <a:t>Robots</a:t>
            </a:r>
          </a:p>
          <a:p>
            <a:pPr lvl="2"/>
            <a:r>
              <a:rPr lang="en-US" dirty="0" smtClean="0"/>
              <a:t>Gun</a:t>
            </a:r>
          </a:p>
          <a:p>
            <a:pPr lvl="2"/>
            <a:r>
              <a:rPr lang="en-US" dirty="0" smtClean="0"/>
              <a:t>Mountains</a:t>
            </a:r>
          </a:p>
          <a:p>
            <a:pPr lvl="2"/>
            <a:r>
              <a:rPr lang="en-US" dirty="0" smtClean="0"/>
              <a:t>Ground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Audio clips</a:t>
            </a:r>
          </a:p>
          <a:p>
            <a:pPr lvl="2"/>
            <a:r>
              <a:rPr lang="en-US" dirty="0" smtClean="0"/>
              <a:t>Gun sound</a:t>
            </a:r>
          </a:p>
          <a:p>
            <a:pPr lvl="2"/>
            <a:r>
              <a:rPr lang="en-US" dirty="0" smtClean="0"/>
              <a:t>Hits</a:t>
            </a:r>
          </a:p>
          <a:p>
            <a:pPr lvl="2"/>
            <a:r>
              <a:rPr lang="en-US" dirty="0" smtClean="0"/>
              <a:t>Game play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0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Characters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9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7604" y="5344424"/>
            <a:ext cx="1688620" cy="6349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Stone Man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362358" y="2344883"/>
            <a:ext cx="1796178" cy="634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Unhealthy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796" y="3474507"/>
            <a:ext cx="1833880" cy="1791156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41" y="3474507"/>
            <a:ext cx="1541098" cy="1791156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396" y="3420727"/>
            <a:ext cx="1368051" cy="1844936"/>
          </a:xfrm>
          <a:prstGeom prst="round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78" y="3657599"/>
            <a:ext cx="2756454" cy="1378227"/>
          </a:xfrm>
          <a:prstGeom prst="round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785322" y="5332736"/>
            <a:ext cx="1682292" cy="634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Blue Giant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090146" y="2344883"/>
            <a:ext cx="1362792" cy="634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Healthy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892396" y="5344424"/>
            <a:ext cx="2007003" cy="634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Spider Ghost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467501" y="5332736"/>
            <a:ext cx="1918404" cy="634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Metal Cat</a:t>
            </a:r>
          </a:p>
        </p:txBody>
      </p:sp>
    </p:spTree>
    <p:extLst>
      <p:ext uri="{BB962C8B-B14F-4D97-AF65-F5344CB8AC3E}">
        <p14:creationId xmlns:p14="http://schemas.microsoft.com/office/powerpoint/2010/main" val="6675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7745" y="2344883"/>
            <a:ext cx="1605679" cy="6349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Guard Bot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448083" y="2344883"/>
            <a:ext cx="1796178" cy="634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Defender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56"/>
          <a:stretch/>
        </p:blipFill>
        <p:spPr>
          <a:xfrm>
            <a:off x="6962380" y="3490527"/>
            <a:ext cx="2424756" cy="2054605"/>
          </a:xfrm>
          <a:prstGeom prst="round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94" b="4943"/>
          <a:stretch/>
        </p:blipFill>
        <p:spPr>
          <a:xfrm>
            <a:off x="2492542" y="3485045"/>
            <a:ext cx="2496083" cy="2060087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2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13675" r="11634" b="8513"/>
          <a:stretch/>
        </p:blipFill>
        <p:spPr>
          <a:xfrm>
            <a:off x="5247560" y="2317732"/>
            <a:ext cx="6202670" cy="3190875"/>
          </a:xfrm>
        </p:spPr>
      </p:pic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317733"/>
            <a:ext cx="3838575" cy="3190875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899317" y="5703208"/>
            <a:ext cx="3491630" cy="634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Actual player geometry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818031" y="5703207"/>
            <a:ext cx="3491630" cy="634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User viewing angle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4" y="6020673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Riddles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0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27040" y="4724921"/>
            <a:ext cx="2007432" cy="14329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u="sng" dirty="0" smtClean="0"/>
              <a:t>Team Member</a:t>
            </a:r>
          </a:p>
          <a:p>
            <a:pPr marL="0" indent="0" algn="ctr">
              <a:buNone/>
            </a:pPr>
            <a:r>
              <a:rPr lang="en-US" sz="2000" dirty="0" smtClean="0"/>
              <a:t>Humza Butt</a:t>
            </a:r>
          </a:p>
          <a:p>
            <a:pPr marL="0" indent="0" algn="ctr">
              <a:buNone/>
            </a:pPr>
            <a:r>
              <a:rPr lang="en-US" sz="2000" dirty="0" smtClean="0"/>
              <a:t>FA17-BSE-011</a:t>
            </a:r>
          </a:p>
        </p:txBody>
      </p:sp>
      <p:pic>
        <p:nvPicPr>
          <p:cNvPr id="12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0"/>
          <a:stretch/>
        </p:blipFill>
        <p:spPr>
          <a:xfrm rot="5400000">
            <a:off x="4651155" y="2450856"/>
            <a:ext cx="2292202" cy="1621836"/>
          </a:xfrm>
          <a:prstGeom prst="flowChartConnector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6" r="5044"/>
          <a:stretch/>
        </p:blipFill>
        <p:spPr>
          <a:xfrm>
            <a:off x="583458" y="2115673"/>
            <a:ext cx="1694596" cy="2327741"/>
          </a:xfrm>
          <a:prstGeom prst="ellipse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9167" r="12129" b="8750"/>
          <a:stretch/>
        </p:blipFill>
        <p:spPr>
          <a:xfrm>
            <a:off x="2744578" y="2115674"/>
            <a:ext cx="1630600" cy="2327740"/>
          </a:xfrm>
          <a:prstGeom prst="ellipse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2556162" y="4724921"/>
            <a:ext cx="2007432" cy="1432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u="sng" dirty="0" smtClean="0"/>
              <a:t>Team Member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err="1" smtClean="0"/>
              <a:t>Maha</a:t>
            </a:r>
            <a:r>
              <a:rPr lang="en-US" sz="2000" dirty="0" smtClean="0"/>
              <a:t> </a:t>
            </a:r>
            <a:r>
              <a:rPr lang="en-US" sz="2000" dirty="0" err="1" smtClean="0"/>
              <a:t>Ejaz</a:t>
            </a:r>
            <a:endParaRPr lang="en-US" sz="2000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FA17-BSE-071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86338" y="4724921"/>
            <a:ext cx="2007432" cy="1432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u="sng" dirty="0" smtClean="0"/>
              <a:t>Team Member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Umer Saeed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FA17-BSE-038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7708901" y="3261774"/>
            <a:ext cx="2392361" cy="1024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u="sng" dirty="0" smtClean="0"/>
              <a:t>Supervisor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Ms. Asmara </a:t>
            </a:r>
            <a:r>
              <a:rPr lang="en-US" sz="2000" dirty="0" err="1" smtClean="0"/>
              <a:t>Safdar</a:t>
            </a:r>
            <a:endParaRPr lang="en-US" sz="2000" dirty="0" smtClean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7708902" y="4689382"/>
            <a:ext cx="2392360" cy="1024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u="sng" dirty="0" smtClean="0"/>
              <a:t>Co-supervisor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Mr. </a:t>
            </a:r>
            <a:r>
              <a:rPr lang="en-US" sz="2000" dirty="0" err="1" smtClean="0"/>
              <a:t>Mohsin</a:t>
            </a:r>
            <a:r>
              <a:rPr lang="en-US" sz="2000" dirty="0" smtClean="0"/>
              <a:t> Mehdi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4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Pickup points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09008" y="2349752"/>
            <a:ext cx="1877142" cy="63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Compulsory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475899" y="2349752"/>
            <a:ext cx="2407266" cy="63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Non-Compulsory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25" y="2971597"/>
            <a:ext cx="2448087" cy="3082776"/>
          </a:xfrm>
          <a:prstGeom prst="round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3" r="9363"/>
          <a:stretch/>
        </p:blipFill>
        <p:spPr>
          <a:xfrm>
            <a:off x="6000750" y="3135912"/>
            <a:ext cx="3357564" cy="2754145"/>
          </a:xfrm>
          <a:prstGeom prst="round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5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Riddle Interfaces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2" t="17103" r="25322" b="16654"/>
          <a:stretch/>
        </p:blipFill>
        <p:spPr>
          <a:xfrm>
            <a:off x="1005333" y="2113819"/>
            <a:ext cx="5800299" cy="43462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7" r="7366" b="24201"/>
          <a:stretch/>
        </p:blipFill>
        <p:spPr>
          <a:xfrm>
            <a:off x="7036904" y="2700703"/>
            <a:ext cx="4850296" cy="24724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5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Game Play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88" y="2081689"/>
            <a:ext cx="7714184" cy="4343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1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Login/Register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45" y="2511577"/>
            <a:ext cx="5486400" cy="2790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39" y="2511577"/>
            <a:ext cx="5486400" cy="2766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0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311" y="2464904"/>
            <a:ext cx="8231551" cy="3185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5035" y="2368349"/>
            <a:ext cx="3136304" cy="3599316"/>
          </a:xfrm>
        </p:spPr>
        <p:txBody>
          <a:bodyPr/>
          <a:lstStyle/>
          <a:p>
            <a:r>
              <a:rPr lang="en-US" dirty="0" smtClean="0"/>
              <a:t>Temple rock design</a:t>
            </a:r>
          </a:p>
          <a:p>
            <a:r>
              <a:rPr lang="en-US" dirty="0" smtClean="0"/>
              <a:t>Low difficulty riddles</a:t>
            </a:r>
          </a:p>
          <a:p>
            <a:r>
              <a:rPr lang="en-US" dirty="0" smtClean="0"/>
              <a:t>Less powerful enemies</a:t>
            </a:r>
          </a:p>
        </p:txBody>
      </p:sp>
    </p:spTree>
    <p:extLst>
      <p:ext uri="{BB962C8B-B14F-4D97-AF65-F5344CB8AC3E}">
        <p14:creationId xmlns:p14="http://schemas.microsoft.com/office/powerpoint/2010/main" val="321961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2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64" y="2531165"/>
            <a:ext cx="8026662" cy="3550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5350" y="2368349"/>
            <a:ext cx="3136304" cy="3599316"/>
          </a:xfrm>
        </p:spPr>
        <p:txBody>
          <a:bodyPr/>
          <a:lstStyle/>
          <a:p>
            <a:r>
              <a:rPr lang="en-US" dirty="0" smtClean="0"/>
              <a:t>Crew </a:t>
            </a:r>
            <a:r>
              <a:rPr lang="en-US" dirty="0"/>
              <a:t>Lab </a:t>
            </a:r>
            <a:r>
              <a:rPr lang="en-US" dirty="0" smtClean="0"/>
              <a:t>design</a:t>
            </a:r>
          </a:p>
          <a:p>
            <a:r>
              <a:rPr lang="en-US" dirty="0" smtClean="0"/>
              <a:t>New map </a:t>
            </a:r>
          </a:p>
          <a:p>
            <a:r>
              <a:rPr lang="en-US" dirty="0" smtClean="0"/>
              <a:t>Medium difficulty riddles</a:t>
            </a:r>
          </a:p>
          <a:p>
            <a:r>
              <a:rPr lang="en-US" dirty="0" smtClean="0"/>
              <a:t>Medium powerful enemies</a:t>
            </a:r>
          </a:p>
        </p:txBody>
      </p:sp>
    </p:spTree>
    <p:extLst>
      <p:ext uri="{BB962C8B-B14F-4D97-AF65-F5344CB8AC3E}">
        <p14:creationId xmlns:p14="http://schemas.microsoft.com/office/powerpoint/2010/main" val="55420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654" y="2368349"/>
            <a:ext cx="8647963" cy="3461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5350" y="2368349"/>
            <a:ext cx="3136304" cy="3599316"/>
          </a:xfrm>
        </p:spPr>
        <p:txBody>
          <a:bodyPr/>
          <a:lstStyle/>
          <a:p>
            <a:r>
              <a:rPr lang="en-US" dirty="0" smtClean="0"/>
              <a:t>Power complex design</a:t>
            </a:r>
          </a:p>
          <a:p>
            <a:r>
              <a:rPr lang="en-US" dirty="0" smtClean="0"/>
              <a:t>New guns</a:t>
            </a:r>
          </a:p>
          <a:p>
            <a:r>
              <a:rPr lang="en-US" dirty="0" smtClean="0"/>
              <a:t>New map</a:t>
            </a:r>
          </a:p>
          <a:p>
            <a:r>
              <a:rPr lang="en-US" dirty="0" smtClean="0"/>
              <a:t>High difficulty riddles</a:t>
            </a:r>
          </a:p>
          <a:p>
            <a:r>
              <a:rPr lang="en-US" dirty="0" smtClean="0"/>
              <a:t>More powerful enemies</a:t>
            </a:r>
          </a:p>
        </p:txBody>
      </p:sp>
    </p:spTree>
    <p:extLst>
      <p:ext uri="{BB962C8B-B14F-4D97-AF65-F5344CB8AC3E}">
        <p14:creationId xmlns:p14="http://schemas.microsoft.com/office/powerpoint/2010/main" val="411350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889" y="2551869"/>
            <a:ext cx="8441585" cy="3415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0" y="5967665"/>
            <a:ext cx="699983" cy="705887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5350" y="2368349"/>
            <a:ext cx="3136304" cy="3599316"/>
          </a:xfrm>
        </p:spPr>
        <p:txBody>
          <a:bodyPr/>
          <a:lstStyle/>
          <a:p>
            <a:r>
              <a:rPr lang="en-US" dirty="0" smtClean="0"/>
              <a:t>Space complex design</a:t>
            </a:r>
          </a:p>
          <a:p>
            <a:r>
              <a:rPr lang="en-US" dirty="0" smtClean="0"/>
              <a:t>Boss enemy</a:t>
            </a:r>
          </a:p>
          <a:p>
            <a:r>
              <a:rPr lang="en-US" dirty="0" smtClean="0"/>
              <a:t>New map</a:t>
            </a:r>
          </a:p>
          <a:p>
            <a:r>
              <a:rPr lang="en-US" dirty="0" smtClean="0"/>
              <a:t>High difficulty riddles</a:t>
            </a:r>
          </a:p>
        </p:txBody>
      </p:sp>
    </p:spTree>
    <p:extLst>
      <p:ext uri="{BB962C8B-B14F-4D97-AF65-F5344CB8AC3E}">
        <p14:creationId xmlns:p14="http://schemas.microsoft.com/office/powerpoint/2010/main" val="13249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selector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95" y="2088106"/>
            <a:ext cx="7987183" cy="4408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5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 / Topics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73531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Motivation</a:t>
            </a:r>
          </a:p>
          <a:p>
            <a:r>
              <a:rPr lang="en-US" dirty="0" smtClean="0"/>
              <a:t>Tools &amp; Technology</a:t>
            </a:r>
          </a:p>
          <a:p>
            <a:r>
              <a:rPr lang="en-US" dirty="0" smtClean="0"/>
              <a:t>Concept</a:t>
            </a:r>
          </a:p>
          <a:p>
            <a:r>
              <a:rPr lang="en-US" dirty="0"/>
              <a:t>Game design</a:t>
            </a:r>
            <a:endParaRPr lang="en-US" dirty="0" smtClean="0"/>
          </a:p>
          <a:p>
            <a:r>
              <a:rPr lang="en-US" dirty="0" smtClean="0"/>
              <a:t>Characters</a:t>
            </a:r>
          </a:p>
          <a:p>
            <a:r>
              <a:rPr lang="en-US" dirty="0" smtClean="0"/>
              <a:t>Riddles</a:t>
            </a:r>
          </a:p>
          <a:p>
            <a:r>
              <a:rPr lang="en-US" dirty="0" smtClean="0"/>
              <a:t>Game Play</a:t>
            </a:r>
          </a:p>
          <a:p>
            <a:r>
              <a:rPr lang="en-US" dirty="0" smtClean="0"/>
              <a:t>Features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2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Screen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" r="784"/>
          <a:stretch/>
        </p:blipFill>
        <p:spPr>
          <a:xfrm>
            <a:off x="182292" y="2402006"/>
            <a:ext cx="5264015" cy="2975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908" y="2402005"/>
            <a:ext cx="6506137" cy="2975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Complete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30" y="2136454"/>
            <a:ext cx="7667693" cy="4339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Failed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82" y="2103630"/>
            <a:ext cx="7754274" cy="4394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1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Complete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56" y="2068715"/>
            <a:ext cx="7952868" cy="44958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8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3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89" y="1170382"/>
            <a:ext cx="2436244" cy="1456353"/>
          </a:xfrm>
          <a:prstGeom prst="round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09" y="1170382"/>
            <a:ext cx="2506826" cy="1513084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32" y="3051325"/>
            <a:ext cx="3149292" cy="1881688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954" y="1151565"/>
            <a:ext cx="2266560" cy="2529452"/>
          </a:xfrm>
          <a:prstGeom prst="round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690869" y="366491"/>
            <a:ext cx="1565640" cy="72096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Guns</a:t>
            </a:r>
            <a:endParaRPr lang="en-US" sz="2800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307414" y="449415"/>
            <a:ext cx="1565640" cy="72096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smtClean="0"/>
              <a:t>Jetpack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2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r>
              <a:rPr lang="en-US" dirty="0" smtClean="0"/>
              <a:t>Marketplace</a:t>
            </a:r>
          </a:p>
          <a:p>
            <a:r>
              <a:rPr lang="en-US" dirty="0" smtClean="0"/>
              <a:t>More enemies</a:t>
            </a:r>
          </a:p>
          <a:p>
            <a:r>
              <a:rPr lang="en-US" dirty="0" smtClean="0"/>
              <a:t>More pickups</a:t>
            </a:r>
          </a:p>
          <a:p>
            <a:r>
              <a:rPr lang="en-US" dirty="0" smtClean="0"/>
              <a:t>Reward schemes</a:t>
            </a:r>
          </a:p>
          <a:p>
            <a:r>
              <a:rPr lang="en-US" dirty="0" smtClean="0"/>
              <a:t>New Designs</a:t>
            </a:r>
          </a:p>
          <a:p>
            <a:r>
              <a:rPr lang="en-US" dirty="0" smtClean="0"/>
              <a:t>Time bound missions</a:t>
            </a:r>
          </a:p>
          <a:p>
            <a:r>
              <a:rPr lang="en-US" dirty="0" smtClean="0"/>
              <a:t>Save game state</a:t>
            </a:r>
          </a:p>
        </p:txBody>
      </p:sp>
    </p:spTree>
    <p:extLst>
      <p:ext uri="{BB962C8B-B14F-4D97-AF65-F5344CB8AC3E}">
        <p14:creationId xmlns:p14="http://schemas.microsoft.com/office/powerpoint/2010/main" val="149144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0322" y="2144174"/>
            <a:ext cx="8684648" cy="1171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hlinkClick r:id="rId3"/>
              </a:rPr>
              <a:t>Source Code</a:t>
            </a:r>
            <a:endParaRPr lang="en-US" sz="3200" dirty="0" smtClean="0"/>
          </a:p>
          <a:p>
            <a:pPr algn="l"/>
            <a:r>
              <a:rPr lang="en-US" sz="2800" dirty="0" smtClean="0"/>
              <a:t>https</a:t>
            </a:r>
            <a:r>
              <a:rPr lang="en-US" sz="2800" dirty="0"/>
              <a:t>://github.com/humza-13/Rogue-AI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0322" y="3315335"/>
            <a:ext cx="11186667" cy="1171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hlinkClick r:id="rId4"/>
              </a:rPr>
              <a:t>Latest Release</a:t>
            </a:r>
            <a:endParaRPr lang="en-US" sz="3200" dirty="0"/>
          </a:p>
          <a:p>
            <a:pPr algn="l"/>
            <a:r>
              <a:rPr lang="en-US" sz="2800" dirty="0" smtClean="0"/>
              <a:t>https</a:t>
            </a:r>
            <a:r>
              <a:rPr lang="en-US" sz="2800" dirty="0"/>
              <a:t>://</a:t>
            </a:r>
            <a:r>
              <a:rPr lang="en-US" sz="2800" dirty="0" smtClean="0"/>
              <a:t>github.com/humza-13/Rogue-AI/releases/tag/v1.1.4-beta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0321" y="4486496"/>
            <a:ext cx="11186667" cy="1171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hlinkClick r:id="rId5"/>
              </a:rPr>
              <a:t>YouTube Demonstration</a:t>
            </a:r>
            <a:endParaRPr lang="en-US" sz="3200" dirty="0"/>
          </a:p>
          <a:p>
            <a:pPr algn="l"/>
            <a:r>
              <a:rPr lang="en-US" sz="2800" dirty="0"/>
              <a:t>https://www.youtube.com/watch?v=_XixK6oeSu8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176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(Cont.)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074" y="2170918"/>
            <a:ext cx="3405154" cy="379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0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>
            <a:spLocks/>
          </p:cNvSpPr>
          <p:nvPr/>
        </p:nvSpPr>
        <p:spPr>
          <a:xfrm>
            <a:off x="1305252" y="3161111"/>
            <a:ext cx="9613859" cy="10907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 smtClean="0"/>
              <a:t>Thank you</a:t>
            </a:r>
            <a:endParaRPr lang="en-US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83" y="501577"/>
            <a:ext cx="1389474" cy="140119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367916" y="1854998"/>
            <a:ext cx="9551195" cy="725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COMSATS University Islamabad, Lahore Campus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713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1359" y="2399650"/>
            <a:ext cx="4934667" cy="290617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sz="2800" dirty="0" smtClean="0"/>
              <a:t>Human vs Robots</a:t>
            </a:r>
          </a:p>
          <a:p>
            <a:pPr lvl="0"/>
            <a:r>
              <a:rPr lang="en-US" sz="2800" dirty="0" smtClean="0"/>
              <a:t>Logical Riddles</a:t>
            </a:r>
          </a:p>
          <a:p>
            <a:pPr lvl="0"/>
            <a:r>
              <a:rPr lang="en-US" sz="2800" dirty="0" smtClean="0"/>
              <a:t>Alien animals</a:t>
            </a:r>
          </a:p>
          <a:p>
            <a:pPr lvl="0"/>
            <a:r>
              <a:rPr lang="en-US" sz="2800" dirty="0" smtClean="0"/>
              <a:t>Levels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94" b="4943"/>
          <a:stretch/>
        </p:blipFill>
        <p:spPr>
          <a:xfrm>
            <a:off x="9794395" y="2297432"/>
            <a:ext cx="1863934" cy="1538356"/>
          </a:xfrm>
          <a:prstGeom prst="round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84" y="2235465"/>
            <a:ext cx="3364839" cy="2458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21" y="2185865"/>
            <a:ext cx="1677376" cy="1949548"/>
          </a:xfrm>
          <a:prstGeom prst="round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93880" y="3950747"/>
            <a:ext cx="166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Robot enemy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67997" y="4135413"/>
            <a:ext cx="166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Alien animal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97466" y="4740638"/>
            <a:ext cx="166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Riddle UI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2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Logical thinking</a:t>
            </a:r>
          </a:p>
          <a:p>
            <a:r>
              <a:rPr lang="en-US" dirty="0" smtClean="0"/>
              <a:t>Faster decision making</a:t>
            </a:r>
          </a:p>
          <a:p>
            <a:r>
              <a:rPr lang="en-US" dirty="0" smtClean="0"/>
              <a:t>Fun</a:t>
            </a:r>
          </a:p>
          <a:p>
            <a:r>
              <a:rPr lang="en-US" dirty="0" smtClean="0"/>
              <a:t>Polish skills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8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&amp; Technology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0321" y="2385392"/>
            <a:ext cx="7698833" cy="32648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/>
              <a:t>C#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/>
              <a:t>Unity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/>
              <a:t>Firebase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/>
              <a:t>Blender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/>
              <a:t>GitHub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/>
              <a:t>Visual Studio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/>
              <a:t>MS Visio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/>
              <a:t>Photoshop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93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Kill enemies</a:t>
            </a:r>
          </a:p>
          <a:p>
            <a:r>
              <a:rPr lang="en-US" dirty="0" smtClean="0"/>
              <a:t>Solve riddles</a:t>
            </a:r>
          </a:p>
          <a:p>
            <a:r>
              <a:rPr lang="en-US" dirty="0"/>
              <a:t>High </a:t>
            </a:r>
            <a:r>
              <a:rPr lang="en-US" dirty="0" smtClean="0"/>
              <a:t>Scores</a:t>
            </a:r>
            <a:endParaRPr lang="en-US" dirty="0"/>
          </a:p>
          <a:p>
            <a:r>
              <a:rPr lang="en-US" dirty="0" smtClean="0"/>
              <a:t>Clear levels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0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coring rule</a:t>
            </a:r>
          </a:p>
          <a:p>
            <a:r>
              <a:rPr lang="en-US" dirty="0" smtClean="0"/>
              <a:t>Health point rule</a:t>
            </a:r>
          </a:p>
          <a:p>
            <a:r>
              <a:rPr lang="en-US" dirty="0" smtClean="0"/>
              <a:t>Gun rule</a:t>
            </a:r>
          </a:p>
          <a:p>
            <a:r>
              <a:rPr lang="en-US" dirty="0" smtClean="0"/>
              <a:t>Level up rule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0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1273</TotalTime>
  <Words>318</Words>
  <Application>Microsoft Office PowerPoint</Application>
  <PresentationFormat>Widescreen</PresentationFormat>
  <Paragraphs>174</Paragraphs>
  <Slides>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Trebuchet MS</vt:lpstr>
      <vt:lpstr>Berlin</vt:lpstr>
      <vt:lpstr>Rogue AI</vt:lpstr>
      <vt:lpstr>Team</vt:lpstr>
      <vt:lpstr>Agenda / Topics</vt:lpstr>
      <vt:lpstr>Introduction</vt:lpstr>
      <vt:lpstr>Motivation</vt:lpstr>
      <vt:lpstr>Tools &amp; Technology</vt:lpstr>
      <vt:lpstr>Concept</vt:lpstr>
      <vt:lpstr>Goals</vt:lpstr>
      <vt:lpstr>Rules</vt:lpstr>
      <vt:lpstr>Challenges</vt:lpstr>
      <vt:lpstr>Interaction</vt:lpstr>
      <vt:lpstr>Design</vt:lpstr>
      <vt:lpstr>Game assets </vt:lpstr>
      <vt:lpstr>VFX</vt:lpstr>
      <vt:lpstr>Characters</vt:lpstr>
      <vt:lpstr>Animals</vt:lpstr>
      <vt:lpstr>Enemies</vt:lpstr>
      <vt:lpstr>Player</vt:lpstr>
      <vt:lpstr>Riddles</vt:lpstr>
      <vt:lpstr>Pickup points</vt:lpstr>
      <vt:lpstr>Riddle Interfaces</vt:lpstr>
      <vt:lpstr>Game Play</vt:lpstr>
      <vt:lpstr>Introduction</vt:lpstr>
      <vt:lpstr>Login/Register</vt:lpstr>
      <vt:lpstr>Level 1</vt:lpstr>
      <vt:lpstr>Level 2</vt:lpstr>
      <vt:lpstr>Level 3</vt:lpstr>
      <vt:lpstr>Level 4</vt:lpstr>
      <vt:lpstr>Level selector</vt:lpstr>
      <vt:lpstr>Control Screen</vt:lpstr>
      <vt:lpstr>Mission Complete</vt:lpstr>
      <vt:lpstr>Mission Failed</vt:lpstr>
      <vt:lpstr>Game Complete</vt:lpstr>
      <vt:lpstr>Features</vt:lpstr>
      <vt:lpstr>PowerPoint Presentation</vt:lpstr>
      <vt:lpstr>Future work</vt:lpstr>
      <vt:lpstr>Source</vt:lpstr>
      <vt:lpstr>Source (Cont.)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Umer</dc:creator>
  <cp:lastModifiedBy>Umer</cp:lastModifiedBy>
  <cp:revision>58</cp:revision>
  <dcterms:created xsi:type="dcterms:W3CDTF">2014-04-17T23:07:25Z</dcterms:created>
  <dcterms:modified xsi:type="dcterms:W3CDTF">2021-07-15T03:12:34Z</dcterms:modified>
</cp:coreProperties>
</file>